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91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9" r:id="rId38"/>
  </p:sldIdLst>
  <p:sldSz cx="12192000" cy="6858000"/>
  <p:notesSz cx="6858000" cy="9144000"/>
  <p:photoAlbum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99FF33"/>
    <a:srgbClr val="B482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A1E0F1-D707-C192-8A67-578120B3F8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9BF9919-FDA3-6A72-BE6B-E4BB39B062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EE3CCA3-0396-FBBC-FBE0-427CA2789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84FECD3-BE95-F536-4CF1-ABA2BA09E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8864007-8BD2-DE55-B0D7-6D2B37B30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6896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BBD04B-D953-90AA-86D7-52A8260EF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46EE955-E4FD-01CB-4A66-0585EE66C6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C728AE1-6E61-0904-00AC-23D99EBC1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EF2453A-23A2-CAB7-4B69-1104CF8D5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59A3DC-8245-419E-1CEF-69DA5BED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6771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BC66CA1-2987-D251-F5BB-C5DDD75B98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41B2D3B-18F7-DBE3-5D1D-7626ACC15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4D3053-F4CD-FF08-2294-82F82EBAA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F06A7D-B613-CA2A-362D-7FFDFDD126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DDACF7-739F-C4E3-1807-0FBB9518B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657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AA75A8-9574-2878-0A8D-ECE017C86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2508B4-590C-559A-E8B4-2BD624FF4C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9919560-3FEC-F1AA-BFD6-35475327E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CDC6154-86B7-48A1-81D6-8F7295F24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9D9E7E-0C44-31E9-0763-848439E67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8129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9864E-132B-BD1D-EC57-00CF24E6C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20ADDD9-3FA8-6727-FA74-F4D84FCA1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4365A7-A9B0-D464-D5E8-AAC5C2F3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88B6D6-B6A6-900E-A44F-33904B3C1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52D897-E5C8-FE99-0C9C-9BD21070E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859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B7FE70-396F-153A-8549-279E339C8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4C64353-B9BA-8F44-6EA9-E089842DD4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5715B6A-7CFD-DB6B-6533-8C6A47CAC8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1ABA3AD-EE08-0EB0-F9D3-DD597122A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2AFD974-EE78-0CAF-9E54-3F4BBD726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3B29898-AAA2-31E5-6A47-94DF90434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70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6F507B-ED97-71A3-41BF-50E0D9022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C817EBE-CB82-7921-7E96-6F8E557AC9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B8A6F4B-BB19-884D-F223-CD94B3E6F9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242E43D-A057-5BCD-6A55-C62BFF2757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0A061B4-56C6-2AD5-DAB2-EDC58D538D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89D9662-B0C9-6551-F289-53C5FEB2B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77F4EBF-5576-753E-B2E5-9F8EB5E1F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123B1CB-3467-64FA-1171-7CA99BFFE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7593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00080A-266E-48C3-384C-5F61C1A83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E97AC30-6386-5488-D560-AAFCB474C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7FB52C6-804D-6FCA-CFCD-823C5C93C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4DD3E5B-3390-2ED2-4979-EC7E70645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235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D63A242-89D4-78EF-9DAA-EEB0C0AA3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851C3483-BAE1-3D03-F950-EE530C5F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5E0A01B-E05F-AA6C-3443-7311755A6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578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78525F-50B8-4A4B-52F8-F1D89931B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B333A9-5C7C-1C2C-E0D3-8C9656C44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D42CE1D-D9B3-EA63-B301-21A92F6F4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322DCBD-E258-AF07-9F19-D0FEFBAE13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0B28124-383E-1F48-0F8C-E60A0B2BD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89F090-3458-E57F-DA9F-EB9FFC8BB9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1796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4D2A86-A704-816D-3B42-955AE6285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61F0D61-A180-C2CE-ED02-2FF28CF805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C145EDB-E2A4-27A3-3D92-39784B9AF2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2506A98-797A-38A9-32D0-576974C8F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3BAEFBB-14A1-D6B6-31B3-1528882D9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4F96DD6-E868-32E7-23A4-7952F127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8456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6670D637-9CC3-DAF4-3B92-70A4CA47E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FB99EF0-0A6C-9691-C920-13876D06C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4134C61-116D-7329-5607-0536584A73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08886C-AD21-4486-B55A-9A55BB583033}" type="datetimeFigureOut">
              <a:rPr lang="nl-NL" smtClean="0"/>
              <a:t>2-9-2025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68FA8A-6A0E-5912-8808-6347EC272A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EB4B32-63F2-DFC1-2EE0-8F644E8869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7C1CA2E-D815-4A02-B607-A5AD3593A7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16008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750" advClick="0" advTm="7000">
        <p:fade/>
      </p:transition>
    </mc:Choice>
    <mc:Fallback>
      <p:transition spd="slow" advClick="0" advTm="7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6AC74E-E6DC-E879-33BB-5CE9FDCE39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8028" y="2937877"/>
            <a:ext cx="10866115" cy="1289124"/>
          </a:xfrm>
        </p:spPr>
        <p:txBody>
          <a:bodyPr>
            <a:normAutofit fontScale="90000"/>
          </a:bodyPr>
          <a:lstStyle/>
          <a:p>
            <a:pPr algn="l"/>
            <a:br>
              <a:rPr lang="nl-NL" sz="4800">
                <a:solidFill>
                  <a:srgbClr val="002060"/>
                </a:solidFill>
              </a:rPr>
            </a:br>
            <a:br>
              <a:rPr lang="nl-NL" sz="4800">
                <a:solidFill>
                  <a:srgbClr val="002060"/>
                </a:solidFill>
              </a:rPr>
            </a:br>
            <a:r>
              <a:rPr lang="nl-NL" sz="4800">
                <a:solidFill>
                  <a:srgbClr val="002060"/>
                </a:solidFill>
              </a:rPr>
              <a:t>De </a:t>
            </a:r>
            <a:r>
              <a:rPr lang="nl-NL" sz="4800">
                <a:solidFill>
                  <a:schemeClr val="accent6"/>
                </a:solidFill>
              </a:rPr>
              <a:t>vergroening</a:t>
            </a:r>
            <a:r>
              <a:rPr lang="nl-NL" sz="4800">
                <a:solidFill>
                  <a:srgbClr val="002060"/>
                </a:solidFill>
              </a:rPr>
              <a:t> van het plein.</a:t>
            </a:r>
            <a:br>
              <a:rPr lang="nl-NL" sz="4800">
                <a:solidFill>
                  <a:srgbClr val="002060"/>
                </a:solidFill>
              </a:rPr>
            </a:br>
            <a:br>
              <a:rPr lang="nl-NL" sz="4800">
                <a:solidFill>
                  <a:srgbClr val="002060"/>
                </a:solidFill>
              </a:rPr>
            </a:br>
            <a:br>
              <a:rPr lang="nl-NL" sz="4800">
                <a:solidFill>
                  <a:srgbClr val="002060"/>
                </a:solidFill>
              </a:rPr>
            </a:br>
            <a:r>
              <a:rPr lang="nl-NL" sz="4800">
                <a:solidFill>
                  <a:srgbClr val="002060"/>
                </a:solidFill>
              </a:rPr>
              <a:t>                                           een sfeerimpressie……….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907BA22-E5E0-695E-53BE-F348ACFD0C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7876" y="5248650"/>
            <a:ext cx="6051236" cy="542550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002060"/>
                </a:solidFill>
              </a:rPr>
              <a:t>Foto’s: Wilbert Maximus</a:t>
            </a:r>
          </a:p>
        </p:txBody>
      </p:sp>
      <p:pic>
        <p:nvPicPr>
          <p:cNvPr id="6" name="Afbeelding 5" descr="Afbeelding met buitenshuis, tekst, gebouw, boom&#10;&#10;Door AI gegenereerde inhoud is mogelijk onjuist.">
            <a:extLst>
              <a:ext uri="{FF2B5EF4-FFF2-40B4-BE49-F238E27FC236}">
                <a16:creationId xmlns:a16="http://schemas.microsoft.com/office/drawing/2014/main" id="{B8C8517F-3C40-B218-52DD-F9EF1EAA12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81" y="3037298"/>
            <a:ext cx="4301067" cy="2862165"/>
          </a:xfrm>
          <a:prstGeom prst="rect">
            <a:avLst/>
          </a:prstGeom>
        </p:spPr>
      </p:pic>
      <p:pic>
        <p:nvPicPr>
          <p:cNvPr id="5" name="Afbeelding 4" descr="Afbeelding met Graphics, Lettertype, grafische vormgeving, Kleurrijkheid&#10;&#10;Door AI gegenereerde inhoud is mogelijk onjuist.">
            <a:extLst>
              <a:ext uri="{FF2B5EF4-FFF2-40B4-BE49-F238E27FC236}">
                <a16:creationId xmlns:a16="http://schemas.microsoft.com/office/drawing/2014/main" id="{03AB0924-3645-DF79-F10F-52E01C9370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429" y="245695"/>
            <a:ext cx="4314543" cy="3164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50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0">
            <a:extLst>
              <a:ext uri="{FF2B5EF4-FFF2-40B4-BE49-F238E27FC236}">
                <a16:creationId xmlns:a16="http://schemas.microsoft.com/office/drawing/2014/main" id="{2637BCD4-7EAA-F6F1-9842-2E1941B557B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84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1">
            <a:extLst>
              <a:ext uri="{FF2B5EF4-FFF2-40B4-BE49-F238E27FC236}">
                <a16:creationId xmlns:a16="http://schemas.microsoft.com/office/drawing/2014/main" id="{46DFFE92-6EA9-F7EC-38B9-79ED31E96CE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96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2">
            <a:extLst>
              <a:ext uri="{FF2B5EF4-FFF2-40B4-BE49-F238E27FC236}">
                <a16:creationId xmlns:a16="http://schemas.microsoft.com/office/drawing/2014/main" id="{8A8BD93A-0A8B-D6E0-2FD3-A3A0BA3060C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3" y="0"/>
            <a:ext cx="10290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56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3">
            <a:extLst>
              <a:ext uri="{FF2B5EF4-FFF2-40B4-BE49-F238E27FC236}">
                <a16:creationId xmlns:a16="http://schemas.microsoft.com/office/drawing/2014/main" id="{1AE5506D-B39B-7F90-5E2C-E5DABD10697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0" y="0"/>
            <a:ext cx="4570413" cy="6858000"/>
          </a:xfrm>
          <a:prstGeom prst="rect">
            <a:avLst/>
          </a:prstGeom>
        </p:spPr>
      </p:pic>
      <p:pic>
        <p:nvPicPr>
          <p:cNvPr id="2" name="Afbeelding 1" descr="Afbeelding met insect, ongewerveld dier, vlinder, buitenshuis&#10;&#10;Door AI gegenereerde inhoud is mogelijk onjuist.">
            <a:extLst>
              <a:ext uri="{FF2B5EF4-FFF2-40B4-BE49-F238E27FC236}">
                <a16:creationId xmlns:a16="http://schemas.microsoft.com/office/drawing/2014/main" id="{104F9D1B-B91B-65D5-DD2A-8D3F904517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704" y="-2555"/>
            <a:ext cx="6085545" cy="686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21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4">
            <a:extLst>
              <a:ext uri="{FF2B5EF4-FFF2-40B4-BE49-F238E27FC236}">
                <a16:creationId xmlns:a16="http://schemas.microsoft.com/office/drawing/2014/main" id="{8C152508-B2F5-1FEE-C7F6-4898FEE9008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2448" y="0"/>
            <a:ext cx="4570413" cy="6858000"/>
          </a:xfrm>
          <a:prstGeom prst="rect">
            <a:avLst/>
          </a:prstGeom>
        </p:spPr>
      </p:pic>
      <p:pic>
        <p:nvPicPr>
          <p:cNvPr id="2" name="Afbeelding 1" descr="Afbeelding met insect, Netvleugeligen, boom, buitenshuis&#10;&#10;Door AI gegenereerde inhoud is mogelijk onjuist.">
            <a:extLst>
              <a:ext uri="{FF2B5EF4-FFF2-40B4-BE49-F238E27FC236}">
                <a16:creationId xmlns:a16="http://schemas.microsoft.com/office/drawing/2014/main" id="{67F462E3-5066-F800-07AA-0B9AFBC04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972" y="1381150"/>
            <a:ext cx="4586133" cy="4095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656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5">
            <a:extLst>
              <a:ext uri="{FF2B5EF4-FFF2-40B4-BE49-F238E27FC236}">
                <a16:creationId xmlns:a16="http://schemas.microsoft.com/office/drawing/2014/main" id="{11ECACE3-D09A-09B3-4E1F-E2C4875119A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53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6">
            <a:extLst>
              <a:ext uri="{FF2B5EF4-FFF2-40B4-BE49-F238E27FC236}">
                <a16:creationId xmlns:a16="http://schemas.microsoft.com/office/drawing/2014/main" id="{FDF668EE-8C46-7E17-8DC8-1C5AC856BDB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91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7">
            <a:extLst>
              <a:ext uri="{FF2B5EF4-FFF2-40B4-BE49-F238E27FC236}">
                <a16:creationId xmlns:a16="http://schemas.microsoft.com/office/drawing/2014/main" id="{38941142-AC81-949E-5408-B9A42EE9F7D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293" y="0"/>
            <a:ext cx="4570413" cy="6858000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4CD50F7F-7FC3-067A-1DC0-8F263D88F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037" y="729014"/>
            <a:ext cx="4220248" cy="5399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6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8">
            <a:extLst>
              <a:ext uri="{FF2B5EF4-FFF2-40B4-BE49-F238E27FC236}">
                <a16:creationId xmlns:a16="http://schemas.microsoft.com/office/drawing/2014/main" id="{FC8052F5-CF40-9732-3D6C-78CDC362F94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3" y="0"/>
            <a:ext cx="10290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664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59">
            <a:extLst>
              <a:ext uri="{FF2B5EF4-FFF2-40B4-BE49-F238E27FC236}">
                <a16:creationId xmlns:a16="http://schemas.microsoft.com/office/drawing/2014/main" id="{E4409D21-EA7C-81C9-ECFA-32A029AD2AA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3" y="0"/>
            <a:ext cx="10290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47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42">
            <a:extLst>
              <a:ext uri="{FF2B5EF4-FFF2-40B4-BE49-F238E27FC236}">
                <a16:creationId xmlns:a16="http://schemas.microsoft.com/office/drawing/2014/main" id="{83D42386-2851-41C9-4022-3A75B5FEEAD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3" y="0"/>
            <a:ext cx="10290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81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0">
            <a:extLst>
              <a:ext uri="{FF2B5EF4-FFF2-40B4-BE49-F238E27FC236}">
                <a16:creationId xmlns:a16="http://schemas.microsoft.com/office/drawing/2014/main" id="{69D71DF8-E19E-EB14-9C8A-D92FB5455AE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365" y="0"/>
            <a:ext cx="4570413" cy="6858000"/>
          </a:xfrm>
          <a:prstGeom prst="rect">
            <a:avLst/>
          </a:prstGeom>
        </p:spPr>
      </p:pic>
      <p:pic>
        <p:nvPicPr>
          <p:cNvPr id="2" name="Afbeelding 1" descr="Afbeelding met persoon, kleding, buitenshuis, jongen&#10;&#10;Door AI gegenereerde inhoud is mogelijk onjuist.">
            <a:extLst>
              <a:ext uri="{FF2B5EF4-FFF2-40B4-BE49-F238E27FC236}">
                <a16:creationId xmlns:a16="http://schemas.microsoft.com/office/drawing/2014/main" id="{2DACFBF2-BFBA-3B54-2E21-8504599DE6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-1160"/>
            <a:ext cx="5027341" cy="686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1">
            <a:extLst>
              <a:ext uri="{FF2B5EF4-FFF2-40B4-BE49-F238E27FC236}">
                <a16:creationId xmlns:a16="http://schemas.microsoft.com/office/drawing/2014/main" id="{6FF412B8-EE94-A2F7-16E9-8C5EE386742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3" y="0"/>
            <a:ext cx="10290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7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2">
            <a:extLst>
              <a:ext uri="{FF2B5EF4-FFF2-40B4-BE49-F238E27FC236}">
                <a16:creationId xmlns:a16="http://schemas.microsoft.com/office/drawing/2014/main" id="{DB85A7D4-3EF9-D478-EDD1-3E9D9697E9A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88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3">
            <a:extLst>
              <a:ext uri="{FF2B5EF4-FFF2-40B4-BE49-F238E27FC236}">
                <a16:creationId xmlns:a16="http://schemas.microsoft.com/office/drawing/2014/main" id="{F0BC9706-C0CF-47CA-4C01-9C1DD4D8644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3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4">
            <a:extLst>
              <a:ext uri="{FF2B5EF4-FFF2-40B4-BE49-F238E27FC236}">
                <a16:creationId xmlns:a16="http://schemas.microsoft.com/office/drawing/2014/main" id="{8CA9CB1E-A405-8299-AD96-0843E9C9E4D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13" y="-29496"/>
            <a:ext cx="102901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22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5">
            <a:extLst>
              <a:ext uri="{FF2B5EF4-FFF2-40B4-BE49-F238E27FC236}">
                <a16:creationId xmlns:a16="http://schemas.microsoft.com/office/drawing/2014/main" id="{0AA0FB0E-B977-23ED-A6DD-A9D9887F12F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1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Afbeelding met tekst, plant, poster, boom&#10;&#10;Door AI gegenereerde inhoud is mogelijk onjuist.">
            <a:extLst>
              <a:ext uri="{FF2B5EF4-FFF2-40B4-BE49-F238E27FC236}">
                <a16:creationId xmlns:a16="http://schemas.microsoft.com/office/drawing/2014/main" id="{DB68EC62-182A-493D-CE28-BDD26322E5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012" y="7552"/>
            <a:ext cx="8108562" cy="685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342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6">
            <a:extLst>
              <a:ext uri="{FF2B5EF4-FFF2-40B4-BE49-F238E27FC236}">
                <a16:creationId xmlns:a16="http://schemas.microsoft.com/office/drawing/2014/main" id="{A27619B8-155C-E94E-B049-D2B5C250C39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54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7">
            <a:extLst>
              <a:ext uri="{FF2B5EF4-FFF2-40B4-BE49-F238E27FC236}">
                <a16:creationId xmlns:a16="http://schemas.microsoft.com/office/drawing/2014/main" id="{9060A290-2C3C-4358-26B9-06AC783B1EE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663" y="0"/>
            <a:ext cx="4564063" cy="6858000"/>
          </a:xfrm>
          <a:prstGeom prst="rect">
            <a:avLst/>
          </a:prstGeom>
        </p:spPr>
      </p:pic>
      <p:pic>
        <p:nvPicPr>
          <p:cNvPr id="4" name="Afbeelding 3" descr="Afbeelding met buitenshuis, plant, boom, Forb&#10;&#10;Door AI gegenereerde inhoud is mogelijk onjuist.">
            <a:extLst>
              <a:ext uri="{FF2B5EF4-FFF2-40B4-BE49-F238E27FC236}">
                <a16:creationId xmlns:a16="http://schemas.microsoft.com/office/drawing/2014/main" id="{0D4E9BA6-7A13-5775-F16A-6D21A2CF1E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372" y="-2903"/>
            <a:ext cx="3787232" cy="686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39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8">
            <a:extLst>
              <a:ext uri="{FF2B5EF4-FFF2-40B4-BE49-F238E27FC236}">
                <a16:creationId xmlns:a16="http://schemas.microsoft.com/office/drawing/2014/main" id="{AA0E2260-C7AF-9D66-8C5E-200FA5DAC4A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76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43">
            <a:extLst>
              <a:ext uri="{FF2B5EF4-FFF2-40B4-BE49-F238E27FC236}">
                <a16:creationId xmlns:a16="http://schemas.microsoft.com/office/drawing/2014/main" id="{A2572A7F-982E-5275-A3BE-482DE3131EC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807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69">
            <a:extLst>
              <a:ext uri="{FF2B5EF4-FFF2-40B4-BE49-F238E27FC236}">
                <a16:creationId xmlns:a16="http://schemas.microsoft.com/office/drawing/2014/main" id="{C6FE6D86-72FA-261D-697D-FC81E42CEA6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99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70">
            <a:extLst>
              <a:ext uri="{FF2B5EF4-FFF2-40B4-BE49-F238E27FC236}">
                <a16:creationId xmlns:a16="http://schemas.microsoft.com/office/drawing/2014/main" id="{A8B982A4-CDAA-E264-0F85-407CC47895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63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71">
            <a:extLst>
              <a:ext uri="{FF2B5EF4-FFF2-40B4-BE49-F238E27FC236}">
                <a16:creationId xmlns:a16="http://schemas.microsoft.com/office/drawing/2014/main" id="{CD373B7A-5303-C458-516B-5E6354DE0A4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63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72">
            <a:extLst>
              <a:ext uri="{FF2B5EF4-FFF2-40B4-BE49-F238E27FC236}">
                <a16:creationId xmlns:a16="http://schemas.microsoft.com/office/drawing/2014/main" id="{11862841-FA89-B5BA-6E94-931C4D83027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534"/>
            <a:ext cx="7199511" cy="4798193"/>
          </a:xfrm>
          <a:prstGeom prst="rect">
            <a:avLst/>
          </a:prstGeom>
        </p:spPr>
      </p:pic>
      <p:pic>
        <p:nvPicPr>
          <p:cNvPr id="2" name="Afbeelding 1" descr="GoP_De_Stokland_LR_20250816-073">
            <a:extLst>
              <a:ext uri="{FF2B5EF4-FFF2-40B4-BE49-F238E27FC236}">
                <a16:creationId xmlns:a16="http://schemas.microsoft.com/office/drawing/2014/main" id="{718F0CE0-C05F-9397-2A26-2BCDF8F3173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7937" y="0"/>
            <a:ext cx="45640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7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74">
            <a:extLst>
              <a:ext uri="{FF2B5EF4-FFF2-40B4-BE49-F238E27FC236}">
                <a16:creationId xmlns:a16="http://schemas.microsoft.com/office/drawing/2014/main" id="{F77733B7-7B03-5BCB-C31D-82F8A5E2F95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15" y="0"/>
            <a:ext cx="4570413" cy="6858000"/>
          </a:xfrm>
          <a:prstGeom prst="rect">
            <a:avLst/>
          </a:prstGeom>
        </p:spPr>
      </p:pic>
      <p:pic>
        <p:nvPicPr>
          <p:cNvPr id="2" name="Afbeelding 1" descr="GoP_De_Stokland_LR_20250816-075">
            <a:extLst>
              <a:ext uri="{FF2B5EF4-FFF2-40B4-BE49-F238E27FC236}">
                <a16:creationId xmlns:a16="http://schemas.microsoft.com/office/drawing/2014/main" id="{92C8F481-9149-6B13-1CB8-5E6BDE1089D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623" y="0"/>
            <a:ext cx="4572070" cy="687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4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44">
            <a:extLst>
              <a:ext uri="{FF2B5EF4-FFF2-40B4-BE49-F238E27FC236}">
                <a16:creationId xmlns:a16="http://schemas.microsoft.com/office/drawing/2014/main" id="{74560D7F-ED46-74A8-527A-49C69B276AC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34" y="0"/>
            <a:ext cx="4570413" cy="6858000"/>
          </a:xfrm>
          <a:prstGeom prst="rect">
            <a:avLst/>
          </a:prstGeom>
        </p:spPr>
      </p:pic>
      <p:pic>
        <p:nvPicPr>
          <p:cNvPr id="2" name="Afbeelding 1" descr="Afbeelding met Motten en vlinders, ongewerveld dier, insect, vlinder&#10;&#10;Door AI gegenereerde inhoud is mogelijk onjuist.">
            <a:extLst>
              <a:ext uri="{FF2B5EF4-FFF2-40B4-BE49-F238E27FC236}">
                <a16:creationId xmlns:a16="http://schemas.microsoft.com/office/drawing/2014/main" id="{EE2AE350-DBE3-1E6C-E3C6-0EB9828A4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9950" y="997455"/>
            <a:ext cx="5307516" cy="468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7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45">
            <a:extLst>
              <a:ext uri="{FF2B5EF4-FFF2-40B4-BE49-F238E27FC236}">
                <a16:creationId xmlns:a16="http://schemas.microsoft.com/office/drawing/2014/main" id="{F9B28761-F9C1-F55C-446B-D6E5166FC9F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41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46">
            <a:extLst>
              <a:ext uri="{FF2B5EF4-FFF2-40B4-BE49-F238E27FC236}">
                <a16:creationId xmlns:a16="http://schemas.microsoft.com/office/drawing/2014/main" id="{7D205243-25BA-D3F4-D2FD-BBDEE5C2113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12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47">
            <a:extLst>
              <a:ext uri="{FF2B5EF4-FFF2-40B4-BE49-F238E27FC236}">
                <a16:creationId xmlns:a16="http://schemas.microsoft.com/office/drawing/2014/main" id="{609818C8-01B9-1071-F33F-1218AB0FB39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0" y="0"/>
            <a:ext cx="10312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65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48">
            <a:extLst>
              <a:ext uri="{FF2B5EF4-FFF2-40B4-BE49-F238E27FC236}">
                <a16:creationId xmlns:a16="http://schemas.microsoft.com/office/drawing/2014/main" id="{0BEF55A3-25DD-8858-706F-174307862B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4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GoP_De_Stokland_LR_20250816-049">
            <a:extLst>
              <a:ext uri="{FF2B5EF4-FFF2-40B4-BE49-F238E27FC236}">
                <a16:creationId xmlns:a16="http://schemas.microsoft.com/office/drawing/2014/main" id="{DD3E4A13-668A-03C8-EB79-0D38C3768CE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975" y="0"/>
            <a:ext cx="10304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46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7000">
        <p:fade/>
      </p:transition>
    </mc:Choice>
    <mc:Fallback xmlns="">
      <p:transition spd="slow" advClick="0" advTm="7000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D9100A796B3AF43AF8C9D30A76DFCD5" ma:contentTypeVersion="13" ma:contentTypeDescription="Een nieuw document maken." ma:contentTypeScope="" ma:versionID="7cf44dc16d51291f1a86d8a1cc02e050">
  <xsd:schema xmlns:xsd="http://www.w3.org/2001/XMLSchema" xmlns:xs="http://www.w3.org/2001/XMLSchema" xmlns:p="http://schemas.microsoft.com/office/2006/metadata/properties" xmlns:ns2="2ed91af3-253d-4ad1-8443-8d348b89cbb2" xmlns:ns3="5f332e67-abb8-4531-bdad-e673f341c435" targetNamespace="http://schemas.microsoft.com/office/2006/metadata/properties" ma:root="true" ma:fieldsID="de5b6efbaa79522f43d1df5309c07d5c" ns2:_="" ns3:_="">
    <xsd:import namespace="2ed91af3-253d-4ad1-8443-8d348b89cbb2"/>
    <xsd:import namespace="5f332e67-abb8-4531-bdad-e673f341c4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d91af3-253d-4ad1-8443-8d348b89cb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Afbeeldingtags" ma:readOnly="false" ma:fieldId="{5cf76f15-5ced-4ddc-b409-7134ff3c332f}" ma:taxonomyMulti="true" ma:sspId="f2f51fbb-22f5-4ddf-8beb-d6be01e13ca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332e67-abb8-4531-bdad-e673f341c43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c3b2ecc4-1626-4a36-a9cc-063ab72c68ae}" ma:internalName="TaxCatchAll" ma:showField="CatchAllData" ma:web="5f332e67-abb8-4531-bdad-e673f341c4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d91af3-253d-4ad1-8443-8d348b89cbb2">
      <Terms xmlns="http://schemas.microsoft.com/office/infopath/2007/PartnerControls"/>
    </lcf76f155ced4ddcb4097134ff3c332f>
    <TaxCatchAll xmlns="5f332e67-abb8-4531-bdad-e673f341c43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677176-11B9-4075-B03B-0DFA53D69233}">
  <ds:schemaRefs>
    <ds:schemaRef ds:uri="2ed91af3-253d-4ad1-8443-8d348b89cbb2"/>
    <ds:schemaRef ds:uri="5f332e67-abb8-4531-bdad-e673f341c43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7A264DC-0B32-4485-B296-1ECC2A4A5491}">
  <ds:schemaRefs>
    <ds:schemaRef ds:uri="http://purl.org/dc/terms/"/>
    <ds:schemaRef ds:uri="http://schemas.microsoft.com/office/2006/documentManagement/types"/>
    <ds:schemaRef ds:uri="2ed91af3-253d-4ad1-8443-8d348b89cbb2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5f332e67-abb8-4531-bdad-e673f341c435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4643F4D-F25D-44DD-8A0B-FA8E26BF6B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</Words>
  <Application>Microsoft Office PowerPoint</Application>
  <PresentationFormat>Breedbeeld</PresentationFormat>
  <Paragraphs>2</Paragraphs>
  <Slides>34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8" baseType="lpstr">
      <vt:lpstr>Aptos</vt:lpstr>
      <vt:lpstr>Aptos Display</vt:lpstr>
      <vt:lpstr>Arial</vt:lpstr>
      <vt:lpstr>Kantoorthema</vt:lpstr>
      <vt:lpstr>  De vergroening van het plein.                                              een sfeerimpressie……….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Ruud Heijnsdijk</dc:creator>
  <cp:lastModifiedBy>Ruud Heijnsdijk</cp:lastModifiedBy>
  <cp:revision>1</cp:revision>
  <dcterms:created xsi:type="dcterms:W3CDTF">2025-08-26T09:46:10Z</dcterms:created>
  <dcterms:modified xsi:type="dcterms:W3CDTF">2025-09-02T12:44:03Z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0x0101002D9100A796B3AF43AF8C9D30A76DFCD5</vt:lpwstr>
  </property>
  <property fmtid="{D5CDD505-2E9C-101B-9397-08002B2CF9AE}" pid="3" name="MediaServiceImageTags">
    <vt:lpwstr/>
  </property>
</Properties>
</file>